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Променева анатомія</a:t>
            </a: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146" y="4488873"/>
            <a:ext cx="2752725" cy="18921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з:</a:t>
            </a:r>
          </a:p>
          <a:p>
            <a:pPr marL="457200" indent="-457200">
              <a:buFontTx/>
              <a:buChar char="-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анатомією кісток і з'єднань кісток;</a:t>
            </a:r>
          </a:p>
          <a:p>
            <a:pPr marL="457200" indent="-457200">
              <a:buFontTx/>
              <a:buChar char="-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натомією порожнистих вісцеральних органів</a:t>
            </a:r>
          </a:p>
          <a:p>
            <a:pPr marL="457200" indent="-457200">
              <a:buFontTx/>
              <a:buChar char="-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натомією паренхіматозних органів(легень, нирок)</a:t>
            </a:r>
          </a:p>
          <a:p>
            <a:pPr marL="457200" indent="-457200">
              <a:buFontTx/>
              <a:buChar char="-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натомією судин(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ангіогафія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і серця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етодом променевої діагностики</a:t>
            </a:r>
          </a:p>
          <a:p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062" y="377968"/>
            <a:ext cx="2647950" cy="172402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1000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3" dur="10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діагностиці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кістково-суглобової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шлунково-кишкового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тракту,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конкретного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662545"/>
            <a:ext cx="8466667" cy="483985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випромінювань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вирізняються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простотою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інформативністю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ставиться 60-80%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7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7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325" y="169285"/>
            <a:ext cx="2571750" cy="17811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1545</TotalTime>
  <Words>88</Words>
  <Application>Microsoft Office PowerPoint</Application>
  <PresentationFormat>Экран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Променева анатомія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43</cp:revision>
  <dcterms:created xsi:type="dcterms:W3CDTF">2012-11-28T20:51:53Z</dcterms:created>
  <dcterms:modified xsi:type="dcterms:W3CDTF">2024-04-16T19:11:36Z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